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E9D2-9080-4A66-808C-56278BF8C0E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DE6B94CA-C9D5-424E-9978-6AFF10D2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3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E9D2-9080-4A66-808C-56278BF8C0E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94CA-C9D5-424E-9978-6AFF10D2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8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E9D2-9080-4A66-808C-56278BF8C0E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94CA-C9D5-424E-9978-6AFF10D2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0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E9D2-9080-4A66-808C-56278BF8C0E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94CA-C9D5-424E-9978-6AFF10D2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1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E9D2-9080-4A66-808C-56278BF8C0E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94CA-C9D5-424E-9978-6AFF10D2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E9D2-9080-4A66-808C-56278BF8C0E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94CA-C9D5-424E-9978-6AFF10D2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2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E9D2-9080-4A66-808C-56278BF8C0E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94CA-C9D5-424E-9978-6AFF10D2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E9D2-9080-4A66-808C-56278BF8C0E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94CA-C9D5-424E-9978-6AFF10D2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E9D2-9080-4A66-808C-56278BF8C0E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94CA-C9D5-424E-9978-6AFF10D2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E9D2-9080-4A66-808C-56278BF8C0E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94CA-C9D5-424E-9978-6AFF10D2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9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6CFE9D2-9080-4A66-808C-56278BF8C0E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94CA-C9D5-424E-9978-6AFF10D2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4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E9D2-9080-4A66-808C-56278BF8C0E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E6B94CA-C9D5-424E-9978-6AFF10D259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462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6E7F8-755A-4A49-94DF-4163DB5D6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073" y="0"/>
            <a:ext cx="10711543" cy="6061166"/>
          </a:xfrm>
        </p:spPr>
        <p:txBody>
          <a:bodyPr>
            <a:noAutofit/>
          </a:bodyPr>
          <a:lstStyle/>
          <a:p>
            <a:pPr algn="l"/>
            <a:r>
              <a:rPr lang="en-US" sz="8800" b="1" dirty="0"/>
              <a:t>Summer </a:t>
            </a:r>
            <a:br>
              <a:rPr lang="en-US" sz="8800" b="1" dirty="0"/>
            </a:br>
            <a:r>
              <a:rPr lang="en-US" sz="8800" b="1" dirty="0"/>
              <a:t>Math </a:t>
            </a:r>
            <a:br>
              <a:rPr lang="en-US" sz="8800" b="1" dirty="0"/>
            </a:br>
            <a:r>
              <a:rPr lang="en-US" sz="8800" b="1" dirty="0"/>
              <a:t>Academy</a:t>
            </a: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r>
              <a:rPr lang="en-US" sz="3200" dirty="0"/>
              <a:t>www</a:t>
            </a:r>
            <a:r>
              <a:rPr lang="en-US" sz="3200" b="1" dirty="0"/>
              <a:t>.</a:t>
            </a:r>
            <a:r>
              <a:rPr lang="en-US" sz="3200" dirty="0"/>
              <a:t>tinyurl.com/</a:t>
            </a:r>
            <a:r>
              <a:rPr lang="en-US" sz="32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2fa6ayte</a:t>
            </a:r>
            <a:r>
              <a:rPr lang="en-US" sz="3200" dirty="0"/>
              <a:t> </a:t>
            </a:r>
            <a:endParaRPr lang="en-US" sz="4000" b="1" dirty="0"/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B787624-43A0-8F73-027A-E37304FE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260" y="1039858"/>
            <a:ext cx="4470743" cy="466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96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15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</vt:lpstr>
      <vt:lpstr>Gallery</vt:lpstr>
      <vt:lpstr>Summer  Math  Academy   www.tinyurl.com/2fa6ayte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 Math  Academy   www.tinyurl.com/37erzvss </dc:title>
  <dc:creator>Steve Francis</dc:creator>
  <cp:lastModifiedBy>Steve Francis</cp:lastModifiedBy>
  <cp:revision>2</cp:revision>
  <dcterms:created xsi:type="dcterms:W3CDTF">2021-07-16T00:26:20Z</dcterms:created>
  <dcterms:modified xsi:type="dcterms:W3CDTF">2024-06-22T02:05:22Z</dcterms:modified>
</cp:coreProperties>
</file>